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2" r:id="rId9"/>
    <p:sldId id="264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61" r:id="rId19"/>
    <p:sldId id="279" r:id="rId20"/>
    <p:sldId id="280" r:id="rId21"/>
    <p:sldId id="272" r:id="rId22"/>
    <p:sldId id="281" r:id="rId23"/>
    <p:sldId id="282" r:id="rId24"/>
    <p:sldId id="273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8C3F-2E2B-4C07-8A1F-0828AB60DD1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tr-TR"/>
        </a:p>
      </dgm:t>
    </dgm:pt>
    <dgm:pt modelId="{77BA990C-0398-456E-9D74-FAC9E07339F0}">
      <dgm:prSet phldrT="[Metin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tr-TR" b="1" dirty="0"/>
            <a:t>TROY TECH</a:t>
          </a:r>
        </a:p>
      </dgm:t>
    </dgm:pt>
    <dgm:pt modelId="{A98B3A20-5BC8-40B1-A1AB-C5E3F777C465}" type="parTrans" cxnId="{B7EFADBB-40B5-4CE7-984D-130DD6AE2F6E}">
      <dgm:prSet/>
      <dgm:spPr/>
      <dgm:t>
        <a:bodyPr/>
        <a:lstStyle/>
        <a:p>
          <a:endParaRPr lang="tr-TR"/>
        </a:p>
      </dgm:t>
    </dgm:pt>
    <dgm:pt modelId="{C7C13F14-9E35-497E-8BBB-B939C62E4539}" type="sibTrans" cxnId="{B7EFADBB-40B5-4CE7-984D-130DD6AE2F6E}">
      <dgm:prSet/>
      <dgm:spPr/>
      <dgm:t>
        <a:bodyPr/>
        <a:lstStyle/>
        <a:p>
          <a:endParaRPr lang="tr-TR"/>
        </a:p>
      </dgm:t>
    </dgm:pt>
    <dgm:pt modelId="{C5A52C3C-516C-49EB-B53A-85E44A8B01E6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C8625D-B9A8-4274-94E8-F0002872EF47}" type="parTrans" cxnId="{0B5892FC-1BF6-4A7B-A200-CCAA3A5D98A4}">
      <dgm:prSet/>
      <dgm:spPr/>
      <dgm:t>
        <a:bodyPr/>
        <a:lstStyle/>
        <a:p>
          <a:endParaRPr lang="tr-TR"/>
        </a:p>
      </dgm:t>
    </dgm:pt>
    <dgm:pt modelId="{697C2596-FD1F-4E21-87B7-66ADB7E49C5E}" type="sibTrans" cxnId="{0B5892FC-1BF6-4A7B-A200-CCAA3A5D98A4}">
      <dgm:prSet/>
      <dgm:spPr/>
      <dgm:t>
        <a:bodyPr/>
        <a:lstStyle/>
        <a:p>
          <a:endParaRPr lang="tr-TR"/>
        </a:p>
      </dgm:t>
    </dgm:pt>
    <dgm:pt modelId="{A40624F3-BAB0-409A-A2F9-8C1EFBA432E1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gm:t>
    </dgm:pt>
    <dgm:pt modelId="{BD601D84-C718-4B80-BA56-F7D51CBD8DA3}" type="parTrans" cxnId="{16E486C9-D924-4C36-BA9A-25FA59577056}">
      <dgm:prSet/>
      <dgm:spPr/>
      <dgm:t>
        <a:bodyPr/>
        <a:lstStyle/>
        <a:p>
          <a:endParaRPr lang="tr-TR"/>
        </a:p>
      </dgm:t>
    </dgm:pt>
    <dgm:pt modelId="{48D6237C-CD3C-43C3-962B-7CFE13247951}" type="sibTrans" cxnId="{16E486C9-D924-4C36-BA9A-25FA59577056}">
      <dgm:prSet/>
      <dgm:spPr/>
      <dgm:t>
        <a:bodyPr/>
        <a:lstStyle/>
        <a:p>
          <a:endParaRPr lang="tr-TR"/>
        </a:p>
      </dgm:t>
    </dgm:pt>
    <dgm:pt modelId="{7D20A739-850C-4971-AEA7-5627178D4468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gm:t>
    </dgm:pt>
    <dgm:pt modelId="{63716B79-7F2F-48D1-B7D2-526B611527B1}" type="parTrans" cxnId="{13D06C99-F028-4CFE-9D60-05FDF456F27A}">
      <dgm:prSet/>
      <dgm:spPr/>
      <dgm:t>
        <a:bodyPr/>
        <a:lstStyle/>
        <a:p>
          <a:endParaRPr lang="tr-TR"/>
        </a:p>
      </dgm:t>
    </dgm:pt>
    <dgm:pt modelId="{78E481D9-9769-4FC5-AFE6-81F3969C4BEF}" type="sibTrans" cxnId="{13D06C99-F028-4CFE-9D60-05FDF456F27A}">
      <dgm:prSet/>
      <dgm:spPr/>
      <dgm:t>
        <a:bodyPr/>
        <a:lstStyle/>
        <a:p>
          <a:endParaRPr lang="tr-TR"/>
        </a:p>
      </dgm:t>
    </dgm:pt>
    <dgm:pt modelId="{597CF2D1-3501-4843-A23D-960374E52DA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0F8DC9-55F0-4060-99EB-42D2346BBD8D}" type="parTrans" cxnId="{32890F99-E604-43DD-BDCC-98B94D91A7FB}">
      <dgm:prSet/>
      <dgm:spPr/>
      <dgm:t>
        <a:bodyPr/>
        <a:lstStyle/>
        <a:p>
          <a:endParaRPr lang="tr-TR"/>
        </a:p>
      </dgm:t>
    </dgm:pt>
    <dgm:pt modelId="{4D1FAAB1-7E9D-4436-B3E4-D1A36A61D91B}" type="sibTrans" cxnId="{32890F99-E604-43DD-BDCC-98B94D91A7FB}">
      <dgm:prSet/>
      <dgm:spPr/>
      <dgm:t>
        <a:bodyPr/>
        <a:lstStyle/>
        <a:p>
          <a:endParaRPr lang="tr-TR"/>
        </a:p>
      </dgm:t>
    </dgm:pt>
    <dgm:pt modelId="{455E155F-297E-4D05-B139-B5A5EA8D8FD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gm:t>
    </dgm:pt>
    <dgm:pt modelId="{63B49BDC-B894-4467-A4B6-63EB3D90BC37}" type="parTrans" cxnId="{064674CD-1E84-40D6-A463-8BEA18372E56}">
      <dgm:prSet/>
      <dgm:spPr/>
      <dgm:t>
        <a:bodyPr/>
        <a:lstStyle/>
        <a:p>
          <a:endParaRPr lang="tr-TR"/>
        </a:p>
      </dgm:t>
    </dgm:pt>
    <dgm:pt modelId="{BE0DBEAE-C6C1-46CB-8562-9FBF8D754635}" type="sibTrans" cxnId="{064674CD-1E84-40D6-A463-8BEA18372E56}">
      <dgm:prSet/>
      <dgm:spPr/>
      <dgm:t>
        <a:bodyPr/>
        <a:lstStyle/>
        <a:p>
          <a:endParaRPr lang="tr-TR"/>
        </a:p>
      </dgm:t>
    </dgm:pt>
    <dgm:pt modelId="{1AFE8701-202B-46CA-A38E-27A93DAC6D82}" type="pres">
      <dgm:prSet presAssocID="{41BA8C3F-2E2B-4C07-8A1F-0828AB60D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C9F71A-3F72-42F3-952D-5C30727656E7}" type="pres">
      <dgm:prSet presAssocID="{77BA990C-0398-456E-9D74-FAC9E07339F0}" presName="hierRoot1" presStyleCnt="0">
        <dgm:presLayoutVars>
          <dgm:hierBranch/>
        </dgm:presLayoutVars>
      </dgm:prSet>
      <dgm:spPr/>
    </dgm:pt>
    <dgm:pt modelId="{041E57A2-3D6B-4EE4-9672-C5EB09339A92}" type="pres">
      <dgm:prSet presAssocID="{77BA990C-0398-456E-9D74-FAC9E07339F0}" presName="rootComposite1" presStyleCnt="0"/>
      <dgm:spPr/>
    </dgm:pt>
    <dgm:pt modelId="{6BAB720D-026C-473E-944E-F5C25BF23F6B}" type="pres">
      <dgm:prSet presAssocID="{77BA990C-0398-456E-9D74-FAC9E07339F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DCA1ADA4-61C1-4135-B609-E23EE7F97FE2}" type="pres">
      <dgm:prSet presAssocID="{77BA990C-0398-456E-9D74-FAC9E07339F0}" presName="rootConnector1" presStyleLbl="node1" presStyleIdx="0" presStyleCnt="0"/>
      <dgm:spPr/>
    </dgm:pt>
    <dgm:pt modelId="{FF8E693E-C59F-4167-8A92-70A4DC130264}" type="pres">
      <dgm:prSet presAssocID="{77BA990C-0398-456E-9D74-FAC9E07339F0}" presName="hierChild2" presStyleCnt="0"/>
      <dgm:spPr/>
    </dgm:pt>
    <dgm:pt modelId="{AA1D558E-0DFE-4583-B987-43D3624C652F}" type="pres">
      <dgm:prSet presAssocID="{98C8625D-B9A8-4274-94E8-F0002872EF47}" presName="Name64" presStyleLbl="parChTrans1D2" presStyleIdx="0" presStyleCnt="5"/>
      <dgm:spPr/>
    </dgm:pt>
    <dgm:pt modelId="{F401DFB6-8266-4994-A1B5-E7830A8F884C}" type="pres">
      <dgm:prSet presAssocID="{C5A52C3C-516C-49EB-B53A-85E44A8B01E6}" presName="hierRoot2" presStyleCnt="0">
        <dgm:presLayoutVars>
          <dgm:hierBranch val="init"/>
        </dgm:presLayoutVars>
      </dgm:prSet>
      <dgm:spPr/>
    </dgm:pt>
    <dgm:pt modelId="{FECE76D0-E142-4371-B5D2-57C31EDB1701}" type="pres">
      <dgm:prSet presAssocID="{C5A52C3C-516C-49EB-B53A-85E44A8B01E6}" presName="rootComposite" presStyleCnt="0"/>
      <dgm:spPr/>
    </dgm:pt>
    <dgm:pt modelId="{1BD47F30-7496-4A1D-9DFB-2CFFD508B1B6}" type="pres">
      <dgm:prSet presAssocID="{C5A52C3C-516C-49EB-B53A-85E44A8B01E6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4BA7B4E-2265-4467-BC93-CFB84752CFC1}" type="pres">
      <dgm:prSet presAssocID="{C5A52C3C-516C-49EB-B53A-85E44A8B01E6}" presName="rootConnector" presStyleLbl="node2" presStyleIdx="0" presStyleCnt="5"/>
      <dgm:spPr/>
    </dgm:pt>
    <dgm:pt modelId="{7B561803-60B9-436E-9762-F606A5127075}" type="pres">
      <dgm:prSet presAssocID="{C5A52C3C-516C-49EB-B53A-85E44A8B01E6}" presName="hierChild4" presStyleCnt="0"/>
      <dgm:spPr/>
    </dgm:pt>
    <dgm:pt modelId="{C75C7964-7C5B-4181-B4C8-ABECF2716C1B}" type="pres">
      <dgm:prSet presAssocID="{C5A52C3C-516C-49EB-B53A-85E44A8B01E6}" presName="hierChild5" presStyleCnt="0"/>
      <dgm:spPr/>
    </dgm:pt>
    <dgm:pt modelId="{A990EB11-FBC6-485D-8394-240A25755CC9}" type="pres">
      <dgm:prSet presAssocID="{BD601D84-C718-4B80-BA56-F7D51CBD8DA3}" presName="Name64" presStyleLbl="parChTrans1D2" presStyleIdx="1" presStyleCnt="5"/>
      <dgm:spPr/>
    </dgm:pt>
    <dgm:pt modelId="{078333BA-3781-4F61-BFCB-2E4EDE2F88E4}" type="pres">
      <dgm:prSet presAssocID="{A40624F3-BAB0-409A-A2F9-8C1EFBA432E1}" presName="hierRoot2" presStyleCnt="0">
        <dgm:presLayoutVars>
          <dgm:hierBranch val="r"/>
        </dgm:presLayoutVars>
      </dgm:prSet>
      <dgm:spPr/>
    </dgm:pt>
    <dgm:pt modelId="{11663E57-0176-435D-88DE-AC8F079DCB17}" type="pres">
      <dgm:prSet presAssocID="{A40624F3-BAB0-409A-A2F9-8C1EFBA432E1}" presName="rootComposite" presStyleCnt="0"/>
      <dgm:spPr/>
    </dgm:pt>
    <dgm:pt modelId="{22DE9119-F3B2-4A6A-B1D0-5B67CC948E3A}" type="pres">
      <dgm:prSet presAssocID="{A40624F3-BAB0-409A-A2F9-8C1EFBA432E1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746B1D7-3EB8-41A4-B28E-4ACD1EB6DD01}" type="pres">
      <dgm:prSet presAssocID="{A40624F3-BAB0-409A-A2F9-8C1EFBA432E1}" presName="rootConnector" presStyleLbl="node2" presStyleIdx="1" presStyleCnt="5"/>
      <dgm:spPr/>
    </dgm:pt>
    <dgm:pt modelId="{5C706587-2AF4-43DA-A948-F2CDC3CDE302}" type="pres">
      <dgm:prSet presAssocID="{A40624F3-BAB0-409A-A2F9-8C1EFBA432E1}" presName="hierChild4" presStyleCnt="0"/>
      <dgm:spPr/>
    </dgm:pt>
    <dgm:pt modelId="{828E6BE7-0063-44A8-B138-405AEA1865A7}" type="pres">
      <dgm:prSet presAssocID="{A40624F3-BAB0-409A-A2F9-8C1EFBA432E1}" presName="hierChild5" presStyleCnt="0"/>
      <dgm:spPr/>
    </dgm:pt>
    <dgm:pt modelId="{97128350-B3C0-4C9E-89F4-6BDE72DBC174}" type="pres">
      <dgm:prSet presAssocID="{63716B79-7F2F-48D1-B7D2-526B611527B1}" presName="Name64" presStyleLbl="parChTrans1D2" presStyleIdx="2" presStyleCnt="5"/>
      <dgm:spPr/>
    </dgm:pt>
    <dgm:pt modelId="{3F08C4DB-0978-4474-AA4A-9E2FDBB95156}" type="pres">
      <dgm:prSet presAssocID="{7D20A739-850C-4971-AEA7-5627178D4468}" presName="hierRoot2" presStyleCnt="0">
        <dgm:presLayoutVars>
          <dgm:hierBranch val="init"/>
        </dgm:presLayoutVars>
      </dgm:prSet>
      <dgm:spPr/>
    </dgm:pt>
    <dgm:pt modelId="{53D97FAB-82DB-4D57-A960-D12C7B454A8E}" type="pres">
      <dgm:prSet presAssocID="{7D20A739-850C-4971-AEA7-5627178D4468}" presName="rootComposite" presStyleCnt="0"/>
      <dgm:spPr/>
    </dgm:pt>
    <dgm:pt modelId="{986311D5-A066-4608-B5EC-4E23123E621A}" type="pres">
      <dgm:prSet presAssocID="{7D20A739-850C-4971-AEA7-5627178D446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2498E8C-A237-4364-B00E-2A6507DC9257}" type="pres">
      <dgm:prSet presAssocID="{7D20A739-850C-4971-AEA7-5627178D4468}" presName="rootConnector" presStyleLbl="node2" presStyleIdx="2" presStyleCnt="5"/>
      <dgm:spPr/>
    </dgm:pt>
    <dgm:pt modelId="{AEC1E214-2D43-4D78-B9EC-F2E47FCF976D}" type="pres">
      <dgm:prSet presAssocID="{7D20A739-850C-4971-AEA7-5627178D4468}" presName="hierChild4" presStyleCnt="0"/>
      <dgm:spPr/>
    </dgm:pt>
    <dgm:pt modelId="{4E584075-96BA-4401-B316-19D8436731E1}" type="pres">
      <dgm:prSet presAssocID="{7D20A739-850C-4971-AEA7-5627178D4468}" presName="hierChild5" presStyleCnt="0"/>
      <dgm:spPr/>
    </dgm:pt>
    <dgm:pt modelId="{CC9DD505-292C-49CB-B714-0CFC4C38E5A4}" type="pres">
      <dgm:prSet presAssocID="{EA0F8DC9-55F0-4060-99EB-42D2346BBD8D}" presName="Name64" presStyleLbl="parChTrans1D2" presStyleIdx="3" presStyleCnt="5"/>
      <dgm:spPr/>
    </dgm:pt>
    <dgm:pt modelId="{1633ADCC-0222-436D-8E1D-BB909955F4B8}" type="pres">
      <dgm:prSet presAssocID="{597CF2D1-3501-4843-A23D-960374E52DA4}" presName="hierRoot2" presStyleCnt="0">
        <dgm:presLayoutVars>
          <dgm:hierBranch val="init"/>
        </dgm:presLayoutVars>
      </dgm:prSet>
      <dgm:spPr/>
    </dgm:pt>
    <dgm:pt modelId="{9E5DD266-4BFD-4F8C-9530-83F37BD4A73C}" type="pres">
      <dgm:prSet presAssocID="{597CF2D1-3501-4843-A23D-960374E52DA4}" presName="rootComposite" presStyleCnt="0"/>
      <dgm:spPr/>
    </dgm:pt>
    <dgm:pt modelId="{00969372-56F8-4332-8A0A-34F3E7C891B9}" type="pres">
      <dgm:prSet presAssocID="{597CF2D1-3501-4843-A23D-960374E52DA4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365F322-7C75-40E9-BFFC-543D4C268EAD}" type="pres">
      <dgm:prSet presAssocID="{597CF2D1-3501-4843-A23D-960374E52DA4}" presName="rootConnector" presStyleLbl="node2" presStyleIdx="3" presStyleCnt="5"/>
      <dgm:spPr/>
    </dgm:pt>
    <dgm:pt modelId="{57A56603-EC37-4408-86C6-112AA3B11C86}" type="pres">
      <dgm:prSet presAssocID="{597CF2D1-3501-4843-A23D-960374E52DA4}" presName="hierChild4" presStyleCnt="0"/>
      <dgm:spPr/>
    </dgm:pt>
    <dgm:pt modelId="{95E7F237-FD6B-49F2-B9F4-ADD09843E374}" type="pres">
      <dgm:prSet presAssocID="{597CF2D1-3501-4843-A23D-960374E52DA4}" presName="hierChild5" presStyleCnt="0"/>
      <dgm:spPr/>
    </dgm:pt>
    <dgm:pt modelId="{56EF35F5-7260-4D84-837D-345862141906}" type="pres">
      <dgm:prSet presAssocID="{63B49BDC-B894-4467-A4B6-63EB3D90BC37}" presName="Name64" presStyleLbl="parChTrans1D2" presStyleIdx="4" presStyleCnt="5"/>
      <dgm:spPr/>
    </dgm:pt>
    <dgm:pt modelId="{D166D8D2-1737-4C16-AC14-A184C40C6C4A}" type="pres">
      <dgm:prSet presAssocID="{455E155F-297E-4D05-B139-B5A5EA8D8FDB}" presName="hierRoot2" presStyleCnt="0">
        <dgm:presLayoutVars>
          <dgm:hierBranch val="l"/>
        </dgm:presLayoutVars>
      </dgm:prSet>
      <dgm:spPr/>
    </dgm:pt>
    <dgm:pt modelId="{EF315678-20DA-4340-B806-6CF1454502F2}" type="pres">
      <dgm:prSet presAssocID="{455E155F-297E-4D05-B139-B5A5EA8D8FDB}" presName="rootComposite" presStyleCnt="0"/>
      <dgm:spPr/>
    </dgm:pt>
    <dgm:pt modelId="{E4E8E151-C198-4F71-851F-E6D7B890D7A0}" type="pres">
      <dgm:prSet presAssocID="{455E155F-297E-4D05-B139-B5A5EA8D8FDB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735AD41-A0AD-4628-9FC4-BDEA7153BCF2}" type="pres">
      <dgm:prSet presAssocID="{455E155F-297E-4D05-B139-B5A5EA8D8FDB}" presName="rootConnector" presStyleLbl="node2" presStyleIdx="4" presStyleCnt="5"/>
      <dgm:spPr/>
    </dgm:pt>
    <dgm:pt modelId="{DBDE6178-8D10-42E6-ACAE-B053A851CCD7}" type="pres">
      <dgm:prSet presAssocID="{455E155F-297E-4D05-B139-B5A5EA8D8FDB}" presName="hierChild4" presStyleCnt="0"/>
      <dgm:spPr/>
    </dgm:pt>
    <dgm:pt modelId="{DF5CA147-C44F-4634-9C4F-9AA7865E50D1}" type="pres">
      <dgm:prSet presAssocID="{455E155F-297E-4D05-B139-B5A5EA8D8FDB}" presName="hierChild5" presStyleCnt="0"/>
      <dgm:spPr/>
    </dgm:pt>
    <dgm:pt modelId="{0958419E-42F9-4FD4-BCC3-B42A3D307646}" type="pres">
      <dgm:prSet presAssocID="{77BA990C-0398-456E-9D74-FAC9E07339F0}" presName="hierChild3" presStyleCnt="0"/>
      <dgm:spPr/>
    </dgm:pt>
  </dgm:ptLst>
  <dgm:cxnLst>
    <dgm:cxn modelId="{99BE2307-5FA1-46BB-8D6E-B836E1118BA5}" type="presOf" srcId="{EA0F8DC9-55F0-4060-99EB-42D2346BBD8D}" destId="{CC9DD505-292C-49CB-B714-0CFC4C38E5A4}" srcOrd="0" destOrd="0" presId="urn:microsoft.com/office/officeart/2009/3/layout/HorizontalOrganizationChart"/>
    <dgm:cxn modelId="{24F4ED14-F0C7-44B8-B916-71D486E83AE0}" type="presOf" srcId="{597CF2D1-3501-4843-A23D-960374E52DA4}" destId="{00969372-56F8-4332-8A0A-34F3E7C891B9}" srcOrd="0" destOrd="0" presId="urn:microsoft.com/office/officeart/2009/3/layout/HorizontalOrganizationChart"/>
    <dgm:cxn modelId="{4BD00022-9D30-4443-8570-4E28BA96D704}" type="presOf" srcId="{A40624F3-BAB0-409A-A2F9-8C1EFBA432E1}" destId="{8746B1D7-3EB8-41A4-B28E-4ACD1EB6DD01}" srcOrd="1" destOrd="0" presId="urn:microsoft.com/office/officeart/2009/3/layout/HorizontalOrganizationChart"/>
    <dgm:cxn modelId="{EC867C35-5B1B-4E27-BFC2-CD6FBD62CA2D}" type="presOf" srcId="{455E155F-297E-4D05-B139-B5A5EA8D8FDB}" destId="{E4E8E151-C198-4F71-851F-E6D7B890D7A0}" srcOrd="0" destOrd="0" presId="urn:microsoft.com/office/officeart/2009/3/layout/HorizontalOrganizationChart"/>
    <dgm:cxn modelId="{93FD766D-819D-46EA-BA43-452475FC6815}" type="presOf" srcId="{77BA990C-0398-456E-9D74-FAC9E07339F0}" destId="{6BAB720D-026C-473E-944E-F5C25BF23F6B}" srcOrd="0" destOrd="0" presId="urn:microsoft.com/office/officeart/2009/3/layout/HorizontalOrganizationChart"/>
    <dgm:cxn modelId="{33500350-DEC7-4CDC-AA0B-E9E890C98E05}" type="presOf" srcId="{455E155F-297E-4D05-B139-B5A5EA8D8FDB}" destId="{0735AD41-A0AD-4628-9FC4-BDEA7153BCF2}" srcOrd="1" destOrd="0" presId="urn:microsoft.com/office/officeart/2009/3/layout/HorizontalOrganizationChart"/>
    <dgm:cxn modelId="{26DD5350-2F38-41CC-9F07-2425977AA050}" type="presOf" srcId="{77BA990C-0398-456E-9D74-FAC9E07339F0}" destId="{DCA1ADA4-61C1-4135-B609-E23EE7F97FE2}" srcOrd="1" destOrd="0" presId="urn:microsoft.com/office/officeart/2009/3/layout/HorizontalOrganizationChart"/>
    <dgm:cxn modelId="{575A7472-3E34-4E31-BEFE-F6E4203FCC86}" type="presOf" srcId="{41BA8C3F-2E2B-4C07-8A1F-0828AB60DD11}" destId="{1AFE8701-202B-46CA-A38E-27A93DAC6D82}" srcOrd="0" destOrd="0" presId="urn:microsoft.com/office/officeart/2009/3/layout/HorizontalOrganizationChart"/>
    <dgm:cxn modelId="{66F25356-B9DD-4521-A6CF-22FCE0EE2803}" type="presOf" srcId="{C5A52C3C-516C-49EB-B53A-85E44A8B01E6}" destId="{F4BA7B4E-2265-4467-BC93-CFB84752CFC1}" srcOrd="1" destOrd="0" presId="urn:microsoft.com/office/officeart/2009/3/layout/HorizontalOrganizationChart"/>
    <dgm:cxn modelId="{8FC52277-AAC6-4CBD-8779-707B4593065B}" type="presOf" srcId="{63716B79-7F2F-48D1-B7D2-526B611527B1}" destId="{97128350-B3C0-4C9E-89F4-6BDE72DBC174}" srcOrd="0" destOrd="0" presId="urn:microsoft.com/office/officeart/2009/3/layout/HorizontalOrganizationChart"/>
    <dgm:cxn modelId="{48EB1B7F-9A73-47AB-AAC6-2E9FD278102A}" type="presOf" srcId="{C5A52C3C-516C-49EB-B53A-85E44A8B01E6}" destId="{1BD47F30-7496-4A1D-9DFB-2CFFD508B1B6}" srcOrd="0" destOrd="0" presId="urn:microsoft.com/office/officeart/2009/3/layout/HorizontalOrganizationChart"/>
    <dgm:cxn modelId="{882ED792-9914-4D70-AD92-3F663D2B20C2}" type="presOf" srcId="{98C8625D-B9A8-4274-94E8-F0002872EF47}" destId="{AA1D558E-0DFE-4583-B987-43D3624C652F}" srcOrd="0" destOrd="0" presId="urn:microsoft.com/office/officeart/2009/3/layout/HorizontalOrganizationChart"/>
    <dgm:cxn modelId="{7D175993-C270-43C5-B335-B4BB370CC379}" type="presOf" srcId="{A40624F3-BAB0-409A-A2F9-8C1EFBA432E1}" destId="{22DE9119-F3B2-4A6A-B1D0-5B67CC948E3A}" srcOrd="0" destOrd="0" presId="urn:microsoft.com/office/officeart/2009/3/layout/HorizontalOrganizationChart"/>
    <dgm:cxn modelId="{32890F99-E604-43DD-BDCC-98B94D91A7FB}" srcId="{77BA990C-0398-456E-9D74-FAC9E07339F0}" destId="{597CF2D1-3501-4843-A23D-960374E52DA4}" srcOrd="3" destOrd="0" parTransId="{EA0F8DC9-55F0-4060-99EB-42D2346BBD8D}" sibTransId="{4D1FAAB1-7E9D-4436-B3E4-D1A36A61D91B}"/>
    <dgm:cxn modelId="{13D06C99-F028-4CFE-9D60-05FDF456F27A}" srcId="{77BA990C-0398-456E-9D74-FAC9E07339F0}" destId="{7D20A739-850C-4971-AEA7-5627178D4468}" srcOrd="2" destOrd="0" parTransId="{63716B79-7F2F-48D1-B7D2-526B611527B1}" sibTransId="{78E481D9-9769-4FC5-AFE6-81F3969C4BEF}"/>
    <dgm:cxn modelId="{0F05529A-77C5-4792-B701-8EFC540BD506}" type="presOf" srcId="{63B49BDC-B894-4467-A4B6-63EB3D90BC37}" destId="{56EF35F5-7260-4D84-837D-345862141906}" srcOrd="0" destOrd="0" presId="urn:microsoft.com/office/officeart/2009/3/layout/HorizontalOrganizationChart"/>
    <dgm:cxn modelId="{2AB92BA7-5D4A-4509-BE76-E45799516964}" type="presOf" srcId="{BD601D84-C718-4B80-BA56-F7D51CBD8DA3}" destId="{A990EB11-FBC6-485D-8394-240A25755CC9}" srcOrd="0" destOrd="0" presId="urn:microsoft.com/office/officeart/2009/3/layout/HorizontalOrganizationChart"/>
    <dgm:cxn modelId="{199E2DAF-AFC8-4D89-9190-8D2C015ABCFA}" type="presOf" srcId="{7D20A739-850C-4971-AEA7-5627178D4468}" destId="{62498E8C-A237-4364-B00E-2A6507DC9257}" srcOrd="1" destOrd="0" presId="urn:microsoft.com/office/officeart/2009/3/layout/HorizontalOrganizationChart"/>
    <dgm:cxn modelId="{B7EFADBB-40B5-4CE7-984D-130DD6AE2F6E}" srcId="{41BA8C3F-2E2B-4C07-8A1F-0828AB60DD11}" destId="{77BA990C-0398-456E-9D74-FAC9E07339F0}" srcOrd="0" destOrd="0" parTransId="{A98B3A20-5BC8-40B1-A1AB-C5E3F777C465}" sibTransId="{C7C13F14-9E35-497E-8BBB-B939C62E4539}"/>
    <dgm:cxn modelId="{F4E541C2-134D-42AE-9FD2-7F07FFEBC407}" type="presOf" srcId="{7D20A739-850C-4971-AEA7-5627178D4468}" destId="{986311D5-A066-4608-B5EC-4E23123E621A}" srcOrd="0" destOrd="0" presId="urn:microsoft.com/office/officeart/2009/3/layout/HorizontalOrganizationChart"/>
    <dgm:cxn modelId="{16E486C9-D924-4C36-BA9A-25FA59577056}" srcId="{77BA990C-0398-456E-9D74-FAC9E07339F0}" destId="{A40624F3-BAB0-409A-A2F9-8C1EFBA432E1}" srcOrd="1" destOrd="0" parTransId="{BD601D84-C718-4B80-BA56-F7D51CBD8DA3}" sibTransId="{48D6237C-CD3C-43C3-962B-7CFE13247951}"/>
    <dgm:cxn modelId="{064674CD-1E84-40D6-A463-8BEA18372E56}" srcId="{77BA990C-0398-456E-9D74-FAC9E07339F0}" destId="{455E155F-297E-4D05-B139-B5A5EA8D8FDB}" srcOrd="4" destOrd="0" parTransId="{63B49BDC-B894-4467-A4B6-63EB3D90BC37}" sibTransId="{BE0DBEAE-C6C1-46CB-8562-9FBF8D754635}"/>
    <dgm:cxn modelId="{DA043ADB-5640-4339-8D3D-CB138B79D846}" type="presOf" srcId="{597CF2D1-3501-4843-A23D-960374E52DA4}" destId="{D365F322-7C75-40E9-BFFC-543D4C268EAD}" srcOrd="1" destOrd="0" presId="urn:microsoft.com/office/officeart/2009/3/layout/HorizontalOrganizationChart"/>
    <dgm:cxn modelId="{0B5892FC-1BF6-4A7B-A200-CCAA3A5D98A4}" srcId="{77BA990C-0398-456E-9D74-FAC9E07339F0}" destId="{C5A52C3C-516C-49EB-B53A-85E44A8B01E6}" srcOrd="0" destOrd="0" parTransId="{98C8625D-B9A8-4274-94E8-F0002872EF47}" sibTransId="{697C2596-FD1F-4E21-87B7-66ADB7E49C5E}"/>
    <dgm:cxn modelId="{BEA3DF9D-3252-46E5-A515-B27B52E9CB3F}" type="presParOf" srcId="{1AFE8701-202B-46CA-A38E-27A93DAC6D82}" destId="{BAC9F71A-3F72-42F3-952D-5C30727656E7}" srcOrd="0" destOrd="0" presId="urn:microsoft.com/office/officeart/2009/3/layout/HorizontalOrganizationChart"/>
    <dgm:cxn modelId="{FE759E9E-F240-4D59-A589-B68FFFBF9103}" type="presParOf" srcId="{BAC9F71A-3F72-42F3-952D-5C30727656E7}" destId="{041E57A2-3D6B-4EE4-9672-C5EB09339A92}" srcOrd="0" destOrd="0" presId="urn:microsoft.com/office/officeart/2009/3/layout/HorizontalOrganizationChart"/>
    <dgm:cxn modelId="{272DD6EC-F106-4AD8-8754-71A4367C7FF6}" type="presParOf" srcId="{041E57A2-3D6B-4EE4-9672-C5EB09339A92}" destId="{6BAB720D-026C-473E-944E-F5C25BF23F6B}" srcOrd="0" destOrd="0" presId="urn:microsoft.com/office/officeart/2009/3/layout/HorizontalOrganizationChart"/>
    <dgm:cxn modelId="{BD7CBA30-7C3D-43F3-8BEF-BF97866050B4}" type="presParOf" srcId="{041E57A2-3D6B-4EE4-9672-C5EB09339A92}" destId="{DCA1ADA4-61C1-4135-B609-E23EE7F97FE2}" srcOrd="1" destOrd="0" presId="urn:microsoft.com/office/officeart/2009/3/layout/HorizontalOrganizationChart"/>
    <dgm:cxn modelId="{B3D0094D-C924-4B1C-9058-4EF244AF33E9}" type="presParOf" srcId="{BAC9F71A-3F72-42F3-952D-5C30727656E7}" destId="{FF8E693E-C59F-4167-8A92-70A4DC130264}" srcOrd="1" destOrd="0" presId="urn:microsoft.com/office/officeart/2009/3/layout/HorizontalOrganizationChart"/>
    <dgm:cxn modelId="{C927875C-13AB-4F9F-B634-9E81DFD61DD4}" type="presParOf" srcId="{FF8E693E-C59F-4167-8A92-70A4DC130264}" destId="{AA1D558E-0DFE-4583-B987-43D3624C652F}" srcOrd="0" destOrd="0" presId="urn:microsoft.com/office/officeart/2009/3/layout/HorizontalOrganizationChart"/>
    <dgm:cxn modelId="{CC6DD36D-ABB4-49FD-A373-FBCB635469A0}" type="presParOf" srcId="{FF8E693E-C59F-4167-8A92-70A4DC130264}" destId="{F401DFB6-8266-4994-A1B5-E7830A8F884C}" srcOrd="1" destOrd="0" presId="urn:microsoft.com/office/officeart/2009/3/layout/HorizontalOrganizationChart"/>
    <dgm:cxn modelId="{5CDEA8FD-9B97-46C0-89A6-EEB72BC2311E}" type="presParOf" srcId="{F401DFB6-8266-4994-A1B5-E7830A8F884C}" destId="{FECE76D0-E142-4371-B5D2-57C31EDB1701}" srcOrd="0" destOrd="0" presId="urn:microsoft.com/office/officeart/2009/3/layout/HorizontalOrganizationChart"/>
    <dgm:cxn modelId="{FC1A887F-BDC8-4E91-B679-64FA82BFD672}" type="presParOf" srcId="{FECE76D0-E142-4371-B5D2-57C31EDB1701}" destId="{1BD47F30-7496-4A1D-9DFB-2CFFD508B1B6}" srcOrd="0" destOrd="0" presId="urn:microsoft.com/office/officeart/2009/3/layout/HorizontalOrganizationChart"/>
    <dgm:cxn modelId="{6AF68239-B0D4-4619-B48C-3A1D4A350351}" type="presParOf" srcId="{FECE76D0-E142-4371-B5D2-57C31EDB1701}" destId="{F4BA7B4E-2265-4467-BC93-CFB84752CFC1}" srcOrd="1" destOrd="0" presId="urn:microsoft.com/office/officeart/2009/3/layout/HorizontalOrganizationChart"/>
    <dgm:cxn modelId="{D4582822-4B8F-41F1-802F-8A840CB8FF12}" type="presParOf" srcId="{F401DFB6-8266-4994-A1B5-E7830A8F884C}" destId="{7B561803-60B9-436E-9762-F606A5127075}" srcOrd="1" destOrd="0" presId="urn:microsoft.com/office/officeart/2009/3/layout/HorizontalOrganizationChart"/>
    <dgm:cxn modelId="{E01E2D28-FB51-4F81-9B29-949230F7CCCB}" type="presParOf" srcId="{F401DFB6-8266-4994-A1B5-E7830A8F884C}" destId="{C75C7964-7C5B-4181-B4C8-ABECF2716C1B}" srcOrd="2" destOrd="0" presId="urn:microsoft.com/office/officeart/2009/3/layout/HorizontalOrganizationChart"/>
    <dgm:cxn modelId="{467AAEB6-6271-4FA5-A4A3-DA6BC00726E1}" type="presParOf" srcId="{FF8E693E-C59F-4167-8A92-70A4DC130264}" destId="{A990EB11-FBC6-485D-8394-240A25755CC9}" srcOrd="2" destOrd="0" presId="urn:microsoft.com/office/officeart/2009/3/layout/HorizontalOrganizationChart"/>
    <dgm:cxn modelId="{C104CECD-84C9-4564-A67E-34CBC8F9A7A4}" type="presParOf" srcId="{FF8E693E-C59F-4167-8A92-70A4DC130264}" destId="{078333BA-3781-4F61-BFCB-2E4EDE2F88E4}" srcOrd="3" destOrd="0" presId="urn:microsoft.com/office/officeart/2009/3/layout/HorizontalOrganizationChart"/>
    <dgm:cxn modelId="{445E9FA3-58A4-4AF2-BA83-6F77B5DEE106}" type="presParOf" srcId="{078333BA-3781-4F61-BFCB-2E4EDE2F88E4}" destId="{11663E57-0176-435D-88DE-AC8F079DCB17}" srcOrd="0" destOrd="0" presId="urn:microsoft.com/office/officeart/2009/3/layout/HorizontalOrganizationChart"/>
    <dgm:cxn modelId="{00E38B7F-2ECB-4E8D-8FEA-141103CEFE02}" type="presParOf" srcId="{11663E57-0176-435D-88DE-AC8F079DCB17}" destId="{22DE9119-F3B2-4A6A-B1D0-5B67CC948E3A}" srcOrd="0" destOrd="0" presId="urn:microsoft.com/office/officeart/2009/3/layout/HorizontalOrganizationChart"/>
    <dgm:cxn modelId="{4DD76FB6-D11E-4536-8A79-D3998AF2550B}" type="presParOf" srcId="{11663E57-0176-435D-88DE-AC8F079DCB17}" destId="{8746B1D7-3EB8-41A4-B28E-4ACD1EB6DD01}" srcOrd="1" destOrd="0" presId="urn:microsoft.com/office/officeart/2009/3/layout/HorizontalOrganizationChart"/>
    <dgm:cxn modelId="{C208277D-E6B3-44F9-AE51-1A4813F6CB70}" type="presParOf" srcId="{078333BA-3781-4F61-BFCB-2E4EDE2F88E4}" destId="{5C706587-2AF4-43DA-A948-F2CDC3CDE302}" srcOrd="1" destOrd="0" presId="urn:microsoft.com/office/officeart/2009/3/layout/HorizontalOrganizationChart"/>
    <dgm:cxn modelId="{836FCDEE-18EA-4E8F-879D-848CC8788596}" type="presParOf" srcId="{078333BA-3781-4F61-BFCB-2E4EDE2F88E4}" destId="{828E6BE7-0063-44A8-B138-405AEA1865A7}" srcOrd="2" destOrd="0" presId="urn:microsoft.com/office/officeart/2009/3/layout/HorizontalOrganizationChart"/>
    <dgm:cxn modelId="{E4C1CBBB-34B0-400A-8463-8CBA511789C9}" type="presParOf" srcId="{FF8E693E-C59F-4167-8A92-70A4DC130264}" destId="{97128350-B3C0-4C9E-89F4-6BDE72DBC174}" srcOrd="4" destOrd="0" presId="urn:microsoft.com/office/officeart/2009/3/layout/HorizontalOrganizationChart"/>
    <dgm:cxn modelId="{911BE249-7626-492C-B5D4-03888E323A40}" type="presParOf" srcId="{FF8E693E-C59F-4167-8A92-70A4DC130264}" destId="{3F08C4DB-0978-4474-AA4A-9E2FDBB95156}" srcOrd="5" destOrd="0" presId="urn:microsoft.com/office/officeart/2009/3/layout/HorizontalOrganizationChart"/>
    <dgm:cxn modelId="{0A8B8CAA-23AE-4260-84FD-F39E0AFE4BE9}" type="presParOf" srcId="{3F08C4DB-0978-4474-AA4A-9E2FDBB95156}" destId="{53D97FAB-82DB-4D57-A960-D12C7B454A8E}" srcOrd="0" destOrd="0" presId="urn:microsoft.com/office/officeart/2009/3/layout/HorizontalOrganizationChart"/>
    <dgm:cxn modelId="{3C9A5568-856F-445E-9968-92DC90F70D61}" type="presParOf" srcId="{53D97FAB-82DB-4D57-A960-D12C7B454A8E}" destId="{986311D5-A066-4608-B5EC-4E23123E621A}" srcOrd="0" destOrd="0" presId="urn:microsoft.com/office/officeart/2009/3/layout/HorizontalOrganizationChart"/>
    <dgm:cxn modelId="{F238FA39-DBCA-4A94-B276-803E1A71DB8F}" type="presParOf" srcId="{53D97FAB-82DB-4D57-A960-D12C7B454A8E}" destId="{62498E8C-A237-4364-B00E-2A6507DC9257}" srcOrd="1" destOrd="0" presId="urn:microsoft.com/office/officeart/2009/3/layout/HorizontalOrganizationChart"/>
    <dgm:cxn modelId="{2535DC14-C6B4-4B83-A078-2190568E874E}" type="presParOf" srcId="{3F08C4DB-0978-4474-AA4A-9E2FDBB95156}" destId="{AEC1E214-2D43-4D78-B9EC-F2E47FCF976D}" srcOrd="1" destOrd="0" presId="urn:microsoft.com/office/officeart/2009/3/layout/HorizontalOrganizationChart"/>
    <dgm:cxn modelId="{F31C51F5-8E3E-4687-B45B-1E6A7C624878}" type="presParOf" srcId="{3F08C4DB-0978-4474-AA4A-9E2FDBB95156}" destId="{4E584075-96BA-4401-B316-19D8436731E1}" srcOrd="2" destOrd="0" presId="urn:microsoft.com/office/officeart/2009/3/layout/HorizontalOrganizationChart"/>
    <dgm:cxn modelId="{F3005DF4-F050-4671-AD8E-AD03E221BFDA}" type="presParOf" srcId="{FF8E693E-C59F-4167-8A92-70A4DC130264}" destId="{CC9DD505-292C-49CB-B714-0CFC4C38E5A4}" srcOrd="6" destOrd="0" presId="urn:microsoft.com/office/officeart/2009/3/layout/HorizontalOrganizationChart"/>
    <dgm:cxn modelId="{DCEED268-27E5-4877-9B96-557789F4B428}" type="presParOf" srcId="{FF8E693E-C59F-4167-8A92-70A4DC130264}" destId="{1633ADCC-0222-436D-8E1D-BB909955F4B8}" srcOrd="7" destOrd="0" presId="urn:microsoft.com/office/officeart/2009/3/layout/HorizontalOrganizationChart"/>
    <dgm:cxn modelId="{A69E67A1-E327-4B43-8133-ABA36165F224}" type="presParOf" srcId="{1633ADCC-0222-436D-8E1D-BB909955F4B8}" destId="{9E5DD266-4BFD-4F8C-9530-83F37BD4A73C}" srcOrd="0" destOrd="0" presId="urn:microsoft.com/office/officeart/2009/3/layout/HorizontalOrganizationChart"/>
    <dgm:cxn modelId="{9DE4A210-A165-4AD2-A671-CA238BEAB09A}" type="presParOf" srcId="{9E5DD266-4BFD-4F8C-9530-83F37BD4A73C}" destId="{00969372-56F8-4332-8A0A-34F3E7C891B9}" srcOrd="0" destOrd="0" presId="urn:microsoft.com/office/officeart/2009/3/layout/HorizontalOrganizationChart"/>
    <dgm:cxn modelId="{D6B6C03B-DB1B-487E-9304-848E24E52083}" type="presParOf" srcId="{9E5DD266-4BFD-4F8C-9530-83F37BD4A73C}" destId="{D365F322-7C75-40E9-BFFC-543D4C268EAD}" srcOrd="1" destOrd="0" presId="urn:microsoft.com/office/officeart/2009/3/layout/HorizontalOrganizationChart"/>
    <dgm:cxn modelId="{61FEC3B7-6450-4429-B0D1-4D8F81B13299}" type="presParOf" srcId="{1633ADCC-0222-436D-8E1D-BB909955F4B8}" destId="{57A56603-EC37-4408-86C6-112AA3B11C86}" srcOrd="1" destOrd="0" presId="urn:microsoft.com/office/officeart/2009/3/layout/HorizontalOrganizationChart"/>
    <dgm:cxn modelId="{BC23666D-D5C1-4628-8643-85B156091D97}" type="presParOf" srcId="{1633ADCC-0222-436D-8E1D-BB909955F4B8}" destId="{95E7F237-FD6B-49F2-B9F4-ADD09843E374}" srcOrd="2" destOrd="0" presId="urn:microsoft.com/office/officeart/2009/3/layout/HorizontalOrganizationChart"/>
    <dgm:cxn modelId="{5426015D-F064-4B41-95D0-69CAD2BCFF77}" type="presParOf" srcId="{FF8E693E-C59F-4167-8A92-70A4DC130264}" destId="{56EF35F5-7260-4D84-837D-345862141906}" srcOrd="8" destOrd="0" presId="urn:microsoft.com/office/officeart/2009/3/layout/HorizontalOrganizationChart"/>
    <dgm:cxn modelId="{C89FC106-A823-4F7D-B76A-E0E6B3B0C6BB}" type="presParOf" srcId="{FF8E693E-C59F-4167-8A92-70A4DC130264}" destId="{D166D8D2-1737-4C16-AC14-A184C40C6C4A}" srcOrd="9" destOrd="0" presId="urn:microsoft.com/office/officeart/2009/3/layout/HorizontalOrganizationChart"/>
    <dgm:cxn modelId="{EC32938D-3656-4257-8018-DD3E07EB1F27}" type="presParOf" srcId="{D166D8D2-1737-4C16-AC14-A184C40C6C4A}" destId="{EF315678-20DA-4340-B806-6CF1454502F2}" srcOrd="0" destOrd="0" presId="urn:microsoft.com/office/officeart/2009/3/layout/HorizontalOrganizationChart"/>
    <dgm:cxn modelId="{8C146DA5-91F1-4445-AFF0-880BECC817F1}" type="presParOf" srcId="{EF315678-20DA-4340-B806-6CF1454502F2}" destId="{E4E8E151-C198-4F71-851F-E6D7B890D7A0}" srcOrd="0" destOrd="0" presId="urn:microsoft.com/office/officeart/2009/3/layout/HorizontalOrganizationChart"/>
    <dgm:cxn modelId="{D1038C86-20AF-4350-9477-C3D82E99679C}" type="presParOf" srcId="{EF315678-20DA-4340-B806-6CF1454502F2}" destId="{0735AD41-A0AD-4628-9FC4-BDEA7153BCF2}" srcOrd="1" destOrd="0" presId="urn:microsoft.com/office/officeart/2009/3/layout/HorizontalOrganizationChart"/>
    <dgm:cxn modelId="{4835D64D-E478-4153-B6AC-C43FA0DD3ABC}" type="presParOf" srcId="{D166D8D2-1737-4C16-AC14-A184C40C6C4A}" destId="{DBDE6178-8D10-42E6-ACAE-B053A851CCD7}" srcOrd="1" destOrd="0" presId="urn:microsoft.com/office/officeart/2009/3/layout/HorizontalOrganizationChart"/>
    <dgm:cxn modelId="{777EA8F8-5AA0-4764-8F47-300C0D8BAA3B}" type="presParOf" srcId="{D166D8D2-1737-4C16-AC14-A184C40C6C4A}" destId="{DF5CA147-C44F-4634-9C4F-9AA7865E50D1}" srcOrd="2" destOrd="0" presId="urn:microsoft.com/office/officeart/2009/3/layout/HorizontalOrganizationChart"/>
    <dgm:cxn modelId="{EB5536E6-8446-442E-AB81-0F46156FB943}" type="presParOf" srcId="{BAC9F71A-3F72-42F3-952D-5C30727656E7}" destId="{0958419E-42F9-4FD4-BCC3-B42A3D307646}" srcOrd="2" destOrd="0" presId="urn:microsoft.com/office/officeart/2009/3/layout/HorizontalOrganizationChart"/>
  </dgm:cxnLst>
  <dgm:bg>
    <a:noFill/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F35F5-7260-4D84-837D-345862141906}">
      <dsp:nvSpPr>
        <dsp:cNvPr id="0" name=""/>
        <dsp:cNvSpPr/>
      </dsp:nvSpPr>
      <dsp:spPr>
        <a:xfrm>
          <a:off x="5043110" y="2175669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846327"/>
              </a:lnTo>
              <a:lnTo>
                <a:pt x="429378" y="18463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DD505-292C-49CB-B714-0CFC4C38E5A4}">
      <dsp:nvSpPr>
        <dsp:cNvPr id="0" name=""/>
        <dsp:cNvSpPr/>
      </dsp:nvSpPr>
      <dsp:spPr>
        <a:xfrm>
          <a:off x="5043110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8350-B3C0-4C9E-89F4-6BDE72DBC174}">
      <dsp:nvSpPr>
        <dsp:cNvPr id="0" name=""/>
        <dsp:cNvSpPr/>
      </dsp:nvSpPr>
      <dsp:spPr>
        <a:xfrm>
          <a:off x="5043110" y="2129948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0EB11-FBC6-485D-8394-240A25755CC9}">
      <dsp:nvSpPr>
        <dsp:cNvPr id="0" name=""/>
        <dsp:cNvSpPr/>
      </dsp:nvSpPr>
      <dsp:spPr>
        <a:xfrm>
          <a:off x="5043110" y="1252505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D558E-0DFE-4583-B987-43D3624C652F}">
      <dsp:nvSpPr>
        <dsp:cNvPr id="0" name=""/>
        <dsp:cNvSpPr/>
      </dsp:nvSpPr>
      <dsp:spPr>
        <a:xfrm>
          <a:off x="5043110" y="329341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1846327"/>
              </a:moveTo>
              <a:lnTo>
                <a:pt x="214689" y="1846327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720D-026C-473E-944E-F5C25BF23F6B}">
      <dsp:nvSpPr>
        <dsp:cNvPr id="0" name=""/>
        <dsp:cNvSpPr/>
      </dsp:nvSpPr>
      <dsp:spPr>
        <a:xfrm>
          <a:off x="2896218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kern="1200" dirty="0"/>
            <a:t>TROY TECH</a:t>
          </a:r>
        </a:p>
      </dsp:txBody>
      <dsp:txXfrm>
        <a:off x="2928183" y="1880232"/>
        <a:ext cx="2082962" cy="590872"/>
      </dsp:txXfrm>
    </dsp:sp>
    <dsp:sp modelId="{1BD47F30-7496-4A1D-9DFB-2CFFD508B1B6}">
      <dsp:nvSpPr>
        <dsp:cNvPr id="0" name=""/>
        <dsp:cNvSpPr/>
      </dsp:nvSpPr>
      <dsp:spPr>
        <a:xfrm>
          <a:off x="5472489" y="1940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sz="1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33905"/>
        <a:ext cx="2082962" cy="590872"/>
      </dsp:txXfrm>
    </dsp:sp>
    <dsp:sp modelId="{22DE9119-F3B2-4A6A-B1D0-5B67CC948E3A}">
      <dsp:nvSpPr>
        <dsp:cNvPr id="0" name=""/>
        <dsp:cNvSpPr/>
      </dsp:nvSpPr>
      <dsp:spPr>
        <a:xfrm>
          <a:off x="5472489" y="925104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sp:txBody>
      <dsp:txXfrm>
        <a:off x="5504454" y="957069"/>
        <a:ext cx="2082962" cy="590872"/>
      </dsp:txXfrm>
    </dsp:sp>
    <dsp:sp modelId="{986311D5-A066-4608-B5EC-4E23123E621A}">
      <dsp:nvSpPr>
        <dsp:cNvPr id="0" name=""/>
        <dsp:cNvSpPr/>
      </dsp:nvSpPr>
      <dsp:spPr>
        <a:xfrm>
          <a:off x="5472489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sp:txBody>
      <dsp:txXfrm>
        <a:off x="5504454" y="1880232"/>
        <a:ext cx="2082962" cy="590872"/>
      </dsp:txXfrm>
    </dsp:sp>
    <dsp:sp modelId="{00969372-56F8-4332-8A0A-34F3E7C891B9}">
      <dsp:nvSpPr>
        <dsp:cNvPr id="0" name=""/>
        <dsp:cNvSpPr/>
      </dsp:nvSpPr>
      <dsp:spPr>
        <a:xfrm>
          <a:off x="5472489" y="2771431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2803396"/>
        <a:ext cx="2082962" cy="590872"/>
      </dsp:txXfrm>
    </dsp:sp>
    <dsp:sp modelId="{E4E8E151-C198-4F71-851F-E6D7B890D7A0}">
      <dsp:nvSpPr>
        <dsp:cNvPr id="0" name=""/>
        <dsp:cNvSpPr/>
      </dsp:nvSpPr>
      <dsp:spPr>
        <a:xfrm>
          <a:off x="5472489" y="3694595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sp:txBody>
      <dsp:txXfrm>
        <a:off x="5504454" y="3726560"/>
        <a:ext cx="2082962" cy="5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ACD0-B245-468E-987B-01EDCAB0BDB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9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modelswiz.co.uk/rc-guides/electric-rc-models-guide/users-basic-guide-to-radio-control-systems/" TargetMode="External"/><Relationship Id="rId2" Type="http://schemas.openxmlformats.org/officeDocument/2006/relationships/hyperlink" Target="https://www.avalan.com/blog/bid/354696/Top-Benefits-And-Top-Disadvantages-To-Using-A-5-8-GHz-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</a:t>
            </a:r>
            <a:r>
              <a:rPr lang="en-US" sz="6000" b="1" dirty="0">
                <a:ea typeface="Calibri"/>
                <a:cs typeface="Calibri"/>
                <a:sym typeface="Calibri"/>
              </a:rPr>
              <a:t>U</a:t>
            </a:r>
            <a:r>
              <a:rPr lang="tr-TR" sz="6000" b="1" dirty="0">
                <a:ea typeface="Calibri"/>
                <a:cs typeface="Calibri"/>
                <a:sym typeface="Calibri"/>
              </a:rPr>
              <a:t>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664B4F-C3A5-4AE2-A2D0-D042E91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Objectives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A04B5-5410-4312-8508-8FEF566A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performance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marketing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48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EEF805F-A185-415C-BD89-B6E90966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53" y="590254"/>
            <a:ext cx="10518843" cy="59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0" descr="Marketable Metrics">
            <a:extLst>
              <a:ext uri="{FF2B5EF4-FFF2-40B4-BE49-F238E27FC236}">
                <a16:creationId xmlns:a16="http://schemas.microsoft.com/office/drawing/2014/main" id="{3D90BDCC-7F28-48FF-8ACA-62FE36C1D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413" r="5699" b="47768"/>
          <a:stretch/>
        </p:blipFill>
        <p:spPr>
          <a:xfrm rot="5400000">
            <a:off x="2938418" y="-1269687"/>
            <a:ext cx="6002684" cy="865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5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MERT KAYIŞ</a:t>
            </a:r>
            <a:br>
              <a:rPr lang="tr-TR" b="1" dirty="0"/>
            </a:br>
            <a:r>
              <a:rPr lang="tr-TR" b="1" dirty="0"/>
              <a:t>COO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4143405" y="1997241"/>
            <a:ext cx="3308153" cy="316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4"/>
            <a:ext cx="10515600" cy="1110749"/>
          </a:xfrm>
        </p:spPr>
        <p:txBody>
          <a:bodyPr/>
          <a:lstStyle/>
          <a:p>
            <a:r>
              <a:rPr lang="tr-TR" dirty="0"/>
              <a:t>Overall Block Diagram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N5KLsNYt5DsOlBFjLnW7Ww2PUi68dZwSOfAiQJkzQ__qijP280sS_lP9qIQbhzsRkYpXS4ZgJD7Km0SmtAJdzLA7c2Op3AkCaFR7XDo5Bq8YM_3I3yLBaKtNhQTJmsLvKV2XAq9-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684662" y="1322369"/>
            <a:ext cx="10304180" cy="4701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5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1325563"/>
          </a:xfrm>
        </p:spPr>
        <p:txBody>
          <a:bodyPr/>
          <a:lstStyle/>
          <a:p>
            <a:r>
              <a:rPr lang="tr-TR" dirty="0"/>
              <a:t>Flowchart for Video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2eqDqW24sSa3E4RfobRrTN6dti4S4objhp_AMJBRu_vRFLqNyWbNX-TcFnoN0hdMfUpjlDu64s_tDWoeMgsM0OxPo8WqtFR-IUyyDG5NTQZz3a3nKubXn13sHU9nr_s0MRvUvJGT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2221831" y="1835140"/>
            <a:ext cx="6777790" cy="4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-80211" y="4600240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8502315" y="4600241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87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4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1570" b="-1"/>
          <a:stretch/>
        </p:blipFill>
        <p:spPr bwMode="auto">
          <a:xfrm>
            <a:off x="5438272" y="1315454"/>
            <a:ext cx="3141779" cy="47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Power Supply Unit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bbUIzlIiBiwP7FHEVUuQj_HJpublK7Fu0VIZDfeFzI7Q-l1BbHK7U_8zzL4LEI1uhqFM8f2njjiiPcuWG8kHyo_yJamiTafD-s_nP-qlYnoBiuybKs90mVlOICj6Vo4f7oiLWzr_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"/>
          <a:stretch/>
        </p:blipFill>
        <p:spPr bwMode="auto">
          <a:xfrm>
            <a:off x="2218823" y="1506204"/>
            <a:ext cx="6732672" cy="4365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5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94"/>
            <a:ext cx="10515600" cy="1325563"/>
          </a:xfrm>
        </p:spPr>
        <p:txBody>
          <a:bodyPr/>
          <a:lstStyle/>
          <a:p>
            <a:pPr algn="ctr"/>
            <a:r>
              <a:rPr lang="tr-TR" b="1" dirty="0"/>
              <a:t>KAĞAN ÖZASLAN</a:t>
            </a:r>
            <a:br>
              <a:rPr lang="tr-TR" b="1" dirty="0"/>
            </a:br>
            <a:r>
              <a:rPr lang="tr-TR" b="1" dirty="0"/>
              <a:t>CFO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0" y="2248553"/>
            <a:ext cx="2275500" cy="2360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Hasan </a:t>
            </a:r>
            <a:r>
              <a:rPr lang="tr-TR" b="1" dirty="0"/>
              <a:t>ÖZKARA</a:t>
            </a:r>
            <a:br>
              <a:rPr lang="en-US" b="1"/>
            </a:br>
            <a:r>
              <a:rPr lang="en-US" b="1"/>
              <a:t>CEO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6" y="2007703"/>
            <a:ext cx="2393547" cy="298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</a:p>
          <a:p>
            <a:r>
              <a:rPr lang="tr-TR" dirty="0"/>
              <a:t>600mw </a:t>
            </a:r>
            <a:r>
              <a:rPr lang="tr-TR" dirty="0" err="1"/>
              <a:t>Transmitter</a:t>
            </a:r>
            <a:r>
              <a:rPr lang="tr-TR" dirty="0"/>
              <a:t> (TS5828)</a:t>
            </a:r>
          </a:p>
          <a:p>
            <a:r>
              <a:rPr lang="tr-TR" dirty="0"/>
              <a:t>40 Channel </a:t>
            </a:r>
          </a:p>
          <a:p>
            <a:r>
              <a:rPr lang="tr-TR" dirty="0"/>
              <a:t>27.5 </a:t>
            </a:r>
            <a:r>
              <a:rPr lang="tr-TR" dirty="0" err="1"/>
              <a:t>dBm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170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camera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ts5828 ile ilgili gÃ¶rsel sonucu">
            <a:extLst>
              <a:ext uri="{FF2B5EF4-FFF2-40B4-BE49-F238E27FC236}">
                <a16:creationId xmlns:a16="http://schemas.microsoft.com/office/drawing/2014/main" id="{4D47B985-24B4-4EDB-B8E7-386D728D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01" y="832747"/>
            <a:ext cx="3218226" cy="32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nesne içeren bir resim&#10;&#10;Yüksek güvenilirlikle oluşturulmuş açıklama">
            <a:extLst>
              <a:ext uri="{FF2B5EF4-FFF2-40B4-BE49-F238E27FC236}">
                <a16:creationId xmlns:a16="http://schemas.microsoft.com/office/drawing/2014/main" id="{3ACFABA4-CAF5-430E-974E-583E531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68" y="4050973"/>
            <a:ext cx="1912032" cy="16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30"/>
            <a:ext cx="10428861" cy="411385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(ROTG02)</a:t>
            </a:r>
          </a:p>
          <a:p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/>
              <a:t>Plug </a:t>
            </a:r>
            <a:r>
              <a:rPr lang="tr-TR" dirty="0" err="1"/>
              <a:t>and</a:t>
            </a:r>
            <a:r>
              <a:rPr lang="tr-TR" dirty="0"/>
              <a:t> Play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usb</a:t>
            </a:r>
            <a:r>
              <a:rPr lang="tr-TR" dirty="0"/>
              <a:t> </a:t>
            </a:r>
            <a:r>
              <a:rPr lang="tr-TR" dirty="0" err="1"/>
              <a:t>cable</a:t>
            </a:r>
            <a:endParaRPr lang="tr-TR" dirty="0"/>
          </a:p>
          <a:p>
            <a:r>
              <a:rPr lang="tr-TR" dirty="0"/>
              <a:t>150 Channel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2050" name="Picture 2" descr="https://img.staticbg.com/thumb/large/oaupload/banggood/images/4C/92/597c8fad-ea10-441a-a094-4f5a717ff351.jpeg">
            <a:extLst>
              <a:ext uri="{FF2B5EF4-FFF2-40B4-BE49-F238E27FC236}">
                <a16:creationId xmlns:a16="http://schemas.microsoft.com/office/drawing/2014/main" id="{A2E67BF9-56AA-40A1-93E4-E174CA97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1" y="1027906"/>
            <a:ext cx="3924299" cy="3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Improvement</a:t>
            </a:r>
            <a:r>
              <a:rPr lang="tr-TR" dirty="0"/>
              <a:t> Option</a:t>
            </a:r>
          </a:p>
          <a:p>
            <a:pPr lvl="1"/>
            <a:r>
              <a:rPr lang="tr-TR" dirty="0"/>
              <a:t>5.8G </a:t>
            </a:r>
            <a:r>
              <a:rPr lang="tr-TR" dirty="0" err="1"/>
              <a:t>Amplifier</a:t>
            </a:r>
            <a:endParaRPr lang="tr-TR" dirty="0"/>
          </a:p>
          <a:p>
            <a:pPr lvl="1"/>
            <a:r>
              <a:rPr lang="tr-TR" dirty="0"/>
              <a:t>27dBm </a:t>
            </a:r>
            <a:r>
              <a:rPr lang="tr-TR" dirty="0" err="1"/>
              <a:t>to</a:t>
            </a:r>
            <a:r>
              <a:rPr lang="tr-TR" dirty="0"/>
              <a:t> 34 </a:t>
            </a:r>
            <a:r>
              <a:rPr lang="tr-TR" dirty="0" err="1"/>
              <a:t>dBm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8" descr="https://lh6.googleusercontent.com/dSqIaicu0MZE_vwm6Wi4SjeYeRxNx9k0nL7wj9GWIjRi06fg_Wyvh2Zsb9iVRYngJ3hMkUyeh816HXKWJcyTE0uW2wI13c2THDkhrk1gCD6tmwqOTYTruLsKZiioKaqEkrpS2kIh">
            <a:extLst>
              <a:ext uri="{FF2B5EF4-FFF2-40B4-BE49-F238E27FC236}">
                <a16:creationId xmlns:a16="http://schemas.microsoft.com/office/drawing/2014/main" id="{A09AA33B-D590-4444-B84D-315E5E31F6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8083" r="2806" b="5689"/>
          <a:stretch/>
        </p:blipFill>
        <p:spPr bwMode="auto">
          <a:xfrm>
            <a:off x="6357257" y="3056709"/>
            <a:ext cx="3479074" cy="275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17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Command 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2.4Ghz </a:t>
            </a:r>
            <a:r>
              <a:rPr lang="tr-TR" dirty="0" err="1"/>
              <a:t>band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NRF24L01+ </a:t>
            </a:r>
            <a:r>
              <a:rPr lang="tr-TR" dirty="0" err="1"/>
              <a:t>module</a:t>
            </a:r>
            <a:endParaRPr lang="tr-TR" dirty="0"/>
          </a:p>
          <a:p>
            <a:pPr lvl="1" fontAlgn="base"/>
            <a:r>
              <a:rPr lang="tr-TR" sz="2000" dirty="0"/>
              <a:t>V</a:t>
            </a:r>
            <a:r>
              <a:rPr lang="en-US" sz="2000" dirty="0" err="1"/>
              <a:t>ery</a:t>
            </a:r>
            <a:r>
              <a:rPr lang="en-US" sz="2000" dirty="0"/>
              <a:t> cheap</a:t>
            </a:r>
            <a:r>
              <a:rPr lang="tr-TR" sz="2000" dirty="0"/>
              <a:t> (</a:t>
            </a:r>
            <a:r>
              <a:rPr lang="tr-TR" sz="2000" dirty="0" err="1"/>
              <a:t>less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$2)</a:t>
            </a:r>
            <a:endParaRPr lang="en-GB" dirty="0"/>
          </a:p>
          <a:p>
            <a:pPr lvl="1" fontAlgn="base"/>
            <a:r>
              <a:rPr lang="en-US" sz="2000" dirty="0"/>
              <a:t>Compatible with high gain antennas</a:t>
            </a:r>
            <a:endParaRPr lang="tr-TR" sz="2000" dirty="0"/>
          </a:p>
          <a:p>
            <a:pPr lvl="1" fontAlgn="base"/>
            <a:r>
              <a:rPr lang="en-US" sz="2000" dirty="0"/>
              <a:t>2.4ghz antennas are also very cheap</a:t>
            </a:r>
            <a:endParaRPr lang="en-GB" dirty="0"/>
          </a:p>
          <a:p>
            <a:pPr lvl="1" fontAlgn="base"/>
            <a:r>
              <a:rPr lang="tr-TR" sz="2000" dirty="0" err="1"/>
              <a:t>Secure</a:t>
            </a:r>
            <a:r>
              <a:rPr lang="en-US" sz="2000" dirty="0"/>
              <a:t> communication</a:t>
            </a:r>
            <a:r>
              <a:rPr lang="tr-TR" sz="2000" dirty="0"/>
              <a:t> </a:t>
            </a:r>
            <a:r>
              <a:rPr lang="tr-TR" sz="2000" dirty="0" err="1"/>
              <a:t>protocol</a:t>
            </a:r>
            <a:endParaRPr lang="tr-TR" sz="2000" dirty="0"/>
          </a:p>
          <a:p>
            <a:pPr lvl="1" fontAlgn="base"/>
            <a:r>
              <a:rPr lang="tr-TR" sz="2000" dirty="0"/>
              <a:t>100mW, legal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endParaRPr lang="tr-TR" sz="2000" dirty="0"/>
          </a:p>
          <a:p>
            <a:pPr marL="457200" lvl="1" indent="0" fontAlgn="base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2211B716-85C1-43FB-AADE-732D3F54DD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82" y="1962239"/>
            <a:ext cx="3991451" cy="293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1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40C1461-E78A-49A9-A9B7-49C37776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12" y="1720221"/>
            <a:ext cx="6634775" cy="3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NRF </a:t>
            </a:r>
            <a:r>
              <a:rPr lang="tr-TR" dirty="0" err="1"/>
              <a:t>modules</a:t>
            </a:r>
            <a:r>
              <a:rPr lang="tr-TR" dirty="0"/>
              <a:t>  </a:t>
            </a:r>
            <a:r>
              <a:rPr lang="tr-TR" dirty="0" err="1"/>
              <a:t>with</a:t>
            </a:r>
            <a:r>
              <a:rPr lang="tr-TR" dirty="0"/>
              <a:t>  15dBi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Outdoor</a:t>
            </a:r>
            <a:r>
              <a:rPr lang="tr-TR" dirty="0"/>
              <a:t> =  1 km </a:t>
            </a:r>
          </a:p>
          <a:p>
            <a:r>
              <a:rPr lang="tr-TR" dirty="0" err="1"/>
              <a:t>Indoor</a:t>
            </a:r>
            <a:r>
              <a:rPr lang="tr-TR" dirty="0"/>
              <a:t> = 100 m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35" descr="https://lh3.googleusercontent.com/4Tns5oUgoL_CpAJ7ipwnKaRrZs27l1hNvZAmuFcZ2Z5qhonK2m24avYueEaxXdbikMEdPfGDPkz9NNPMChn65H8BD6mDL05-kAOZ-2KPnyo0_xZ8wbZQO5rpp8bR663yZ8RXbZOW">
            <a:extLst>
              <a:ext uri="{FF2B5EF4-FFF2-40B4-BE49-F238E27FC236}">
                <a16:creationId xmlns:a16="http://schemas.microsoft.com/office/drawing/2014/main" id="{CC4B9426-71D6-430D-859B-0168791B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975" flipH="1">
            <a:off x="8345651" y="1780208"/>
            <a:ext cx="3287486" cy="22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A893F769-4794-41FD-9456-6D50DD68AA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880">
            <a:off x="8715325" y="4202497"/>
            <a:ext cx="1518833" cy="120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8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Communication</a:t>
            </a:r>
            <a:r>
              <a:rPr lang="tr-TR" dirty="0"/>
              <a:t> Protocol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1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CE61921D-1D95-46E1-AF87-E6507C053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75407"/>
            <a:ext cx="758190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22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EE4B1703-47FC-4CA2-A1BB-B1098D20B0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1873" b="61418"/>
          <a:stretch/>
        </p:blipFill>
        <p:spPr bwMode="auto">
          <a:xfrm>
            <a:off x="2043793" y="908775"/>
            <a:ext cx="7439841" cy="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5C8A4DEA-289C-4F5C-AD88-9E482578142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52611" cy="331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1600" b="1" dirty="0"/>
          </a:p>
          <a:p>
            <a:endParaRPr lang="tr-TR" sz="1600" b="1" dirty="0"/>
          </a:p>
          <a:p>
            <a:r>
              <a:rPr lang="en-US" sz="1600" b="1" dirty="0"/>
              <a:t>Preamble:</a:t>
            </a:r>
            <a:r>
              <a:rPr lang="en-US" sz="1600" dirty="0"/>
              <a:t> Shows beginning of a packet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Address:</a:t>
            </a:r>
            <a:r>
              <a:rPr lang="en-US" sz="1600" dirty="0"/>
              <a:t> Shows the network pipe address.</a:t>
            </a:r>
            <a:endParaRPr lang="en-GB" sz="1800" dirty="0"/>
          </a:p>
          <a:p>
            <a:r>
              <a:rPr lang="en-US" sz="1600" b="1" dirty="0"/>
              <a:t>Packet Control: </a:t>
            </a:r>
            <a:r>
              <a:rPr lang="en-US" sz="1600" dirty="0"/>
              <a:t> </a:t>
            </a:r>
            <a:r>
              <a:rPr lang="tr-TR" sz="1600" dirty="0"/>
              <a:t>S</a:t>
            </a:r>
            <a:r>
              <a:rPr lang="en-US" sz="1600" dirty="0" err="1"/>
              <a:t>etting</a:t>
            </a:r>
            <a:r>
              <a:rPr lang="tr-TR" sz="1600" dirty="0"/>
              <a:t>s </a:t>
            </a:r>
            <a:r>
              <a:rPr lang="tr-TR" sz="1600" dirty="0" err="1"/>
              <a:t>section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Payload: </a:t>
            </a:r>
            <a:r>
              <a:rPr lang="en-US" sz="1600" dirty="0"/>
              <a:t>Sending data is stored inside</a:t>
            </a:r>
            <a:r>
              <a:rPr lang="tr-TR" sz="1600" dirty="0"/>
              <a:t>. </a:t>
            </a:r>
            <a:r>
              <a:rPr lang="tr-TR" sz="1600" dirty="0" err="1"/>
              <a:t>Upon</a:t>
            </a:r>
            <a:r>
              <a:rPr lang="tr-TR" sz="1600" dirty="0"/>
              <a:t> 32 </a:t>
            </a:r>
            <a:r>
              <a:rPr lang="tr-TR" sz="1600" dirty="0" err="1"/>
              <a:t>byte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b="1" dirty="0"/>
              <a:t>CRC: </a:t>
            </a:r>
            <a:r>
              <a:rPr lang="en-US" sz="1600" dirty="0"/>
              <a:t>Cyclic redundancy check for error detection.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21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Outline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Presentation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Company Description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Overall System Components</a:t>
            </a:r>
          </a:p>
          <a:p>
            <a:r>
              <a:rPr lang="en-GB" dirty="0"/>
              <a:t>Video and </a:t>
            </a:r>
            <a:r>
              <a:rPr lang="en-GB"/>
              <a:t>Command Data Transmission</a:t>
            </a:r>
            <a:endParaRPr lang="en-GB" dirty="0"/>
          </a:p>
          <a:p>
            <a:r>
              <a:rPr lang="en-GB" dirty="0"/>
              <a:t>Motor Drive and Shooting Systems</a:t>
            </a:r>
          </a:p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Side</a:t>
            </a:r>
            <a:endParaRPr lang="en-GB" dirty="0"/>
          </a:p>
        </p:txBody>
      </p:sp>
      <p:pic>
        <p:nvPicPr>
          <p:cNvPr id="6" name="İçerik Yer Tutucusu 5" descr="gök, iç mekan içeren bir resim&#10;&#10;Yüksek güvenilirlikle oluşturulmuş açıklama">
            <a:extLst>
              <a:ext uri="{FF2B5EF4-FFF2-40B4-BE49-F238E27FC236}">
                <a16:creationId xmlns:a16="http://schemas.microsoft.com/office/drawing/2014/main" id="{493E0D7A-B1F0-4563-ACE0-1C4A168C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r="667"/>
          <a:stretch/>
        </p:blipFill>
        <p:spPr>
          <a:xfrm>
            <a:off x="1139382" y="1463924"/>
            <a:ext cx="4322332" cy="3930152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Video Games Kids GIF by Children's Miracle Network Hospitals">
            <a:extLst>
              <a:ext uri="{FF2B5EF4-FFF2-40B4-BE49-F238E27FC236}">
                <a16:creationId xmlns:a16="http://schemas.microsoft.com/office/drawing/2014/main" id="{6F3BC109-093A-4E3D-B740-727ABF907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18" y="225650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924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b="1" dirty="0"/>
              <a:t>Motor Drive </a:t>
            </a:r>
            <a:r>
              <a:rPr lang="tr-TR" b="1" dirty="0" err="1"/>
              <a:t>System</a:t>
            </a:r>
            <a:r>
              <a:rPr lang="tr-TR" b="1" dirty="0"/>
              <a:t>: </a:t>
            </a:r>
            <a:r>
              <a:rPr lang="en-US" b="1" dirty="0"/>
              <a:t>Differential Drive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b="1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Alternate</a:t>
            </a:r>
            <a:r>
              <a:rPr lang="tr-TR" b="1" dirty="0"/>
              <a:t> Solution: </a:t>
            </a:r>
            <a:r>
              <a:rPr lang="en-US" b="1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Description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18621" cy="914721"/>
          </a:xfrm>
        </p:spPr>
        <p:txBody>
          <a:bodyPr>
            <a:normAutofit fontScale="90000"/>
          </a:bodyPr>
          <a:lstStyle/>
          <a:p>
            <a:r>
              <a:rPr lang="tr-TR" b="1" dirty="0" err="1"/>
              <a:t>Alternate</a:t>
            </a:r>
            <a:r>
              <a:rPr lang="tr-TR" b="1" dirty="0"/>
              <a:t> Solution: </a:t>
            </a:r>
            <a:r>
              <a:rPr lang="en-US" b="1" dirty="0"/>
              <a:t>Solenoids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r-TR" dirty="0"/>
              <a:t>Mustafa Ercan OKATAN</a:t>
            </a:r>
            <a:br>
              <a:rPr lang="en-US" dirty="0"/>
            </a:br>
            <a:r>
              <a:rPr lang="en-US" dirty="0"/>
              <a:t>CMO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3" y="2389963"/>
            <a:ext cx="2428875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29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Time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Financial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400" dirty="0"/>
              <a:t>Deliverables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45" y="80187"/>
            <a:ext cx="10515600" cy="1325563"/>
          </a:xfrm>
        </p:spPr>
        <p:txBody>
          <a:bodyPr/>
          <a:lstStyle/>
          <a:p>
            <a:r>
              <a:rPr lang="tr-TR" dirty="0"/>
              <a:t>Time Management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3.googleusercontent.com/IsQ5sCbaaNCf-sDeWiKcfMw3ZzF-bzPcLNecjpo_GOARGlX9ji4qr7TsDEjgmV_h8fMpRFhGwWwEZhgYhnFj0h0JIWbtpjWxHh3x0m_bCLF5QdlVnddkQAswDFLqE0wJ4nvfo39g">
            <a:extLst>
              <a:ext uri="{FF2B5EF4-FFF2-40B4-BE49-F238E27FC236}">
                <a16:creationId xmlns:a16="http://schemas.microsoft.com/office/drawing/2014/main" id="{750DC579-9177-43FF-9CC9-B32132F26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122778"/>
            <a:ext cx="11741285" cy="48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3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0" y="2103437"/>
            <a:ext cx="4129216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Financial Management</a:t>
            </a:r>
            <a:br>
              <a:rPr lang="tr-TR" dirty="0"/>
            </a:b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711C2E-95F3-4F37-B364-A857292E3B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5838" y="123569"/>
          <a:ext cx="8155459" cy="5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865">
                  <a:extLst>
                    <a:ext uri="{9D8B030D-6E8A-4147-A177-3AD203B41FA5}">
                      <a16:colId xmlns:a16="http://schemas.microsoft.com/office/drawing/2014/main" val="698361492"/>
                    </a:ext>
                  </a:extLst>
                </a:gridCol>
                <a:gridCol w="2037895">
                  <a:extLst>
                    <a:ext uri="{9D8B030D-6E8A-4147-A177-3AD203B41FA5}">
                      <a16:colId xmlns:a16="http://schemas.microsoft.com/office/drawing/2014/main" val="2129610641"/>
                    </a:ext>
                  </a:extLst>
                </a:gridCol>
                <a:gridCol w="2039834">
                  <a:extLst>
                    <a:ext uri="{9D8B030D-6E8A-4147-A177-3AD203B41FA5}">
                      <a16:colId xmlns:a16="http://schemas.microsoft.com/office/drawing/2014/main" val="41089972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061563659"/>
                    </a:ext>
                  </a:extLst>
                </a:gridCol>
              </a:tblGrid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Pieces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Unit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9689907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nrf24l01+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1.78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3.56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4388897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TS5828s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5414932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Camera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51900295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Video Receiver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17965558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Arduino uno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3.21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6.42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11550304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Joystick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7431848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15dBi antenna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2.24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4.48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690838547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12V Battery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241951024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Power-bank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4.75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92564306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DC motor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7949677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L298n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836424141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Omni Wheel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25.65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41510919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Connection equipment and body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53561977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Estimated cost of the shooting mechanism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9314712"/>
                  </a:ext>
                </a:extLst>
              </a:tr>
              <a:tr h="434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Unexpected costs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78215778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17 pcs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175.5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07713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4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Deliverables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 X Robot: HELEN-V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1X User </a:t>
            </a:r>
            <a:r>
              <a:rPr lang="tr-TR" dirty="0" err="1"/>
              <a:t>manual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en-US" dirty="0"/>
              <a:t>a certificate of warranty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B</a:t>
            </a:r>
            <a:r>
              <a:rPr lang="en-US" dirty="0" err="1"/>
              <a:t>attery</a:t>
            </a:r>
            <a:r>
              <a:rPr lang="en-US" dirty="0"/>
              <a:t> charger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</a:t>
            </a:r>
            <a:r>
              <a:rPr lang="en-US" dirty="0"/>
              <a:t> </a:t>
            </a:r>
            <a:r>
              <a:rPr lang="tr-TR" dirty="0"/>
              <a:t>B</a:t>
            </a:r>
            <a:r>
              <a:rPr lang="en-US" dirty="0"/>
              <a:t>all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6 X</a:t>
            </a:r>
            <a:r>
              <a:rPr lang="en-US" dirty="0"/>
              <a:t> wall of the playfield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</a:t>
            </a:r>
            <a:r>
              <a:rPr lang="en-US" dirty="0"/>
              <a:t>Substitute battery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06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4350-8955-4121-8DAE-5E99AD36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9" y="2103437"/>
            <a:ext cx="10515600" cy="1325563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859-A4F4-474F-B0CA-50B91E11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7CDAAA-2872-4457-8596-1D55B3F1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21F9B-C518-4724-A100-6ED05F2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Members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Company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58912495-6664-4DEA-9C3F-53EA66726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92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727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5719-9690-4BC9-83AC-5F99DF1C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/>
              <a:t>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Hamby, C. (2013, November 26). Top Benefits And Top Disadvantages To Using A 5.8 GHz Frequency? Retrieved from</a:t>
            </a:r>
            <a:r>
              <a:rPr lang="en-US" u="sng" dirty="0">
                <a:hlinkClick r:id="rId2"/>
              </a:rPr>
              <a:t> https://www.avalan.com/blog/bid/354696/Top-Benefits-And-Top-Disadvantages-To-Using-A-5-8-GHz-Frequency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Perlman, A. (2016, August 20). Everything You Need to Know About FPV Flying. Retrieved from https://uavcoach.com/everything-need-know-fpv-flying/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User’s Basic Guide to Radio Control Systems. (n.d.). Retrieved from </a:t>
            </a:r>
            <a:r>
              <a:rPr lang="en-US" dirty="0">
                <a:hlinkClick r:id="rId3"/>
              </a:rPr>
              <a:t>http://www.rcmodelswiz.co.uk/rc-guides/electric-rc-models-guide/users-basic-guide-to-radio-control-systems/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Wheel Control Theory. (n.d.). Retrieved from http://www.robotplatform.com/knowledge/Classification_of_Robots/wheel_control_theory.html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89A4AC-1AAA-473D-884C-AAFBFFD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-237045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733"/>
            </a:pP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tr-TR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tr-TR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Mission:</a:t>
            </a:r>
            <a:r>
              <a:rPr lang="en-US" dirty="0"/>
              <a:t> Our mission is to design and produce creative and reliable electronic Technologies and robotics meeting the desired specifications of customers under limited budget and time.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algn="just"/>
            <a:r>
              <a:rPr lang="en-US" b="1" dirty="0"/>
              <a:t>Vision:</a:t>
            </a:r>
            <a:r>
              <a:rPr lang="en-US" dirty="0"/>
              <a:t> Our vision is to be a unique company consisting of highly motivated R&amp;D engineers that create impressive robotic products with affordable and reasonable costs.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the ball</a:t>
            </a:r>
          </a:p>
          <a:p>
            <a:r>
              <a:rPr lang="tr-TR" dirty="0" err="1"/>
              <a:t>Shoot</a:t>
            </a:r>
            <a:r>
              <a:rPr lang="en-US" dirty="0" err="1"/>
              <a:t>ing</a:t>
            </a:r>
            <a:r>
              <a:rPr lang="en-US" dirty="0"/>
              <a:t> the ball to opponent’s goal</a:t>
            </a:r>
          </a:p>
          <a:p>
            <a:r>
              <a:rPr lang="en-US" dirty="0"/>
              <a:t>Defending the ball coming from opponent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B38AE6-A0C9-4D37-8F3E-D1C3F4C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Restrictions</a:t>
            </a:r>
            <a:r>
              <a:rPr lang="tr-TR" b="1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 &amp; </a:t>
            </a:r>
            <a:r>
              <a:rPr lang="tr-TR" b="1" dirty="0" err="1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Constraints</a:t>
            </a:r>
            <a:endParaRPr lang="tr-T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50391-F84B-4172-8424-1407F44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Teleoperation from at least 30 meters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Remote control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No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crossing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center-line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Ball transfer to opponent’s field in 20 seconds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Robot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fitting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cylinder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diameter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65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cm</a:t>
            </a:r>
            <a:endParaRPr lang="en-US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Maximum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budget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$200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endParaRPr lang="tr-TR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0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778</Words>
  <Application>Microsoft Office PowerPoint</Application>
  <PresentationFormat>Geniş ekran</PresentationFormat>
  <Paragraphs>232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Teması</vt:lpstr>
      <vt:lpstr>PowerPoint Sunusu</vt:lpstr>
      <vt:lpstr>Hasan ÖZKARA CEO</vt:lpstr>
      <vt:lpstr>Outline of the Presentation</vt:lpstr>
      <vt:lpstr>PowerPoint Sunusu</vt:lpstr>
      <vt:lpstr>Members of the Company</vt:lpstr>
      <vt:lpstr>Mission &amp; Vision</vt:lpstr>
      <vt:lpstr>PowerPoint Sunusu</vt:lpstr>
      <vt:lpstr>Problem Statements</vt:lpstr>
      <vt:lpstr>Restrictions &amp; Constraints</vt:lpstr>
      <vt:lpstr>Objectives</vt:lpstr>
      <vt:lpstr>PowerPoint Sunusu</vt:lpstr>
      <vt:lpstr>PowerPoint Sunusu</vt:lpstr>
      <vt:lpstr>MERT KAYIŞ COO</vt:lpstr>
      <vt:lpstr>Overall Block Diagram</vt:lpstr>
      <vt:lpstr>Flowchart for Video Transfer Subsystem</vt:lpstr>
      <vt:lpstr>Flowchart for the Command Transfer Subsystem</vt:lpstr>
      <vt:lpstr>Flowchart for the Command Transfer Subsystem</vt:lpstr>
      <vt:lpstr>Power Supply Unit</vt:lpstr>
      <vt:lpstr>KAĞAN ÖZASLAN CFO</vt:lpstr>
      <vt:lpstr>PowerPoint Sunusu</vt:lpstr>
      <vt:lpstr>Video Transmission</vt:lpstr>
      <vt:lpstr>Video Transmission</vt:lpstr>
      <vt:lpstr>Test Results</vt:lpstr>
      <vt:lpstr>Test Results</vt:lpstr>
      <vt:lpstr>Command Transmission</vt:lpstr>
      <vt:lpstr>Command Transmission</vt:lpstr>
      <vt:lpstr>Test Results</vt:lpstr>
      <vt:lpstr>Communication Protocol</vt:lpstr>
      <vt:lpstr>PowerPoint Sunusu</vt:lpstr>
      <vt:lpstr>User Side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Alternate Solution: Solenoids</vt:lpstr>
      <vt:lpstr>Mustafa Ercan OKATAN CMO</vt:lpstr>
      <vt:lpstr>PowerPoint Sunusu</vt:lpstr>
      <vt:lpstr>Time Management</vt:lpstr>
      <vt:lpstr>Financial Management </vt:lpstr>
      <vt:lpstr>Deliverables</vt:lpstr>
      <vt:lpstr>Conclusion</vt:lpstr>
      <vt:lpstr>Thank you for listening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Caner Potur</cp:lastModifiedBy>
  <cp:revision>18</cp:revision>
  <dcterms:created xsi:type="dcterms:W3CDTF">2018-12-27T12:36:55Z</dcterms:created>
  <dcterms:modified xsi:type="dcterms:W3CDTF">2018-12-28T07:21:31Z</dcterms:modified>
</cp:coreProperties>
</file>